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6"/>
  </p:normalViewPr>
  <p:slideViewPr>
    <p:cSldViewPr snapToGrid="0" snapToObjects="1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761A1-A0AF-8640-B309-BE296F934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8B548-12B5-7B45-84C2-99F4B410E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3D439-703C-D948-AB9F-B6C6578F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B59CA-2116-0541-8427-7FACEE3A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5F828-66A7-944B-981D-3F0125AD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BD88B-158C-044B-B03E-19029A773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7E46D-75A1-0D41-8930-7BCB38E06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ECEEA-A722-3046-811D-B11BE141C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8A55F-FB12-CE42-AD07-0BEA43ED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E399C-9E22-9E4E-9E70-56AAD2BD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3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96AC-0463-0C48-AAE3-8DE343E64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19693-172D-844D-AC86-F2D7B53F3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8DADD-F2F8-8F47-86D9-4C16129E4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6415-F0EB-CC41-8CDD-E4F1FA5AE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64A4-1A98-8449-AF99-39CF249E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3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3BA19-2E8A-3A46-A38F-86ACC49F0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82944-7D15-D74D-BDFF-D0F48D80B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E5616-F8F3-644D-8955-5E2F0B46A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571BB-3EC7-C845-9AE3-0CAB27AC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A3022-90B6-9542-931C-822E9B11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5EE30-B2A5-A74B-BB7C-E45C795D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8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E522-2A12-A340-AF54-DF41A6DB9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03CAE-1287-C040-80FE-207BB0B83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6F88E-409A-AB42-80F1-136492AA3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3A566-E3C1-264A-A02E-7669718E17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0794B4-42DC-F940-A30F-8D28AF791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4E318-3CB3-E74D-975C-149D0B877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3D58DA-2204-6947-836E-D40ABDAB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6A243B-E190-134A-86A0-4E2DC8DB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3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99647-17C1-C14A-A8C7-F99D75872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8B341-FCFC-8F46-8F49-75360803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7830F7-A5E6-F144-99F2-FC0D4974B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5E7D8-C493-C044-ABF2-562AED98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3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FECC89-53A4-D043-B011-D0F58A84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28EC6-8F0B-1B44-B563-9C1FE533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4C527-027A-D846-8C4D-3B5CB3A53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8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D51D-319F-A946-872C-F9D8A69F2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EFFAF-1DB0-EF4D-881E-63B4EFA8E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1B017-4101-3840-83F4-2EEE20881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CCFC9-7216-154F-AEA8-2E6DAFBFC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AF2D7C-2A0B-A646-9937-7684F57D1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339D0-E225-DE49-AA3B-4F0280479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0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3B35-7131-C841-8A49-385193E10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56507E-7A99-6B44-9CBA-F2DFD319A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45A0F-F8C1-C146-B705-BA667AF15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CB57F-C0E3-DB47-A892-FDCE79BFE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D72E9-649D-2F4E-A1BA-9E5D0F5B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4883-44AC-9544-85CE-F5A4B41B1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834E-347A-0146-B5A6-97982F88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9E415-D334-5D49-8848-DAF8922D3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606FB-42FE-AE45-8C26-482508DB2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ED9CD-823E-D244-97AF-EB8CD5EC1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3789A-79B2-A343-A721-0824E29E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4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457B0-780B-D240-B135-905FC2D36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25D31-0D15-5648-B3B6-9D663F03E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004BF-2722-5340-9AFE-F82314EF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66FFF-1C17-CA4E-81D8-A12253FA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FF978-6CD5-A64B-876C-5D34EF358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1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BF8683-67CE-FC43-A54E-9B61B2C7E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313EC-0324-974F-A8C3-355FDBE7F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B8726-0508-2B44-9DD0-24EDFC44D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FE518-958E-A147-B900-2E894DFD89F1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C41C8-67EA-E14D-8174-FF0DA5917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5A399-ACAC-4947-B707-390B97760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3F38E-CA4B-8048-8AC3-E4D0ADF0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14745-B99B-5041-B29C-5C8FFC905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43970C-27F9-834A-A26C-C98BFCBB97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A9B44-A529-4344-BFDB-B468BCFAD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3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88664-01B8-7245-B779-745BC55131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708DF5-61B8-2243-8139-D9C7D8E062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5440A-E406-F040-AE19-3551711A0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73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D3DF6-DB37-A947-9FD6-F7E4296EAA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E36198-053B-9A4F-9A27-D73F47A294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4A224-D770-6E41-A9DD-390C0E98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10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5F512-07FC-7248-AD01-7EF4934639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EE6D2-D19D-094D-ACE9-D5A5AC09DC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C2B-7E2D-D446-8684-C2301DBAF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82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CA2B-E514-3A47-B44C-B93B868A9A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1A8EBD-C837-1E4A-B608-290646252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E2C7F-A887-9748-949D-DBC365936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3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C3E22-DC5C-4946-B071-79188E513D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87EF1-D139-3144-B139-535225F13C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A04F8-656C-DE4E-8B48-51B1B3753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1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E3F14-A57F-6049-9031-C17535CD5F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18548-CFAD-3A4B-93A7-2B92C4DDE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EF2A9E-EA5A-6143-880B-7EF7A1C15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24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790C1-6AB3-EF40-B382-F362C1BAE3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B32505-E524-304E-A769-C51D3EF3E3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D57907-9705-3448-8796-64BB1124D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3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5E33D-DEFB-B14D-A13F-C59CF00092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EEF536-0FCC-1E4C-9629-39450C2F13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5490B-54F1-D44F-A625-96EB72B4D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35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17A9B-6F19-DD46-8921-E6D8FC247B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BB0C6-D97A-DB4D-B5D2-C1CC63BDC8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FF3B3F-47B8-8B44-9A33-3CBE7C6C5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65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F1CB-87D7-A744-B19A-80E66F7FBC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E080C4-0749-AB48-A4E6-F9F1EDB3E4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B28DF3-F277-E141-B973-B33FBF5C0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39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9E867-79D5-5440-A352-8AF0A0DA3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B51751-6B75-7445-AC40-9CB6D2B0BF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0118F-19AC-544B-B347-51AECB23B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4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DE5A-AC3B-7C42-9695-B13C8805A7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A6118-37F1-2F4B-BEBB-202145D03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75828-03B5-E24B-865D-3D7E9251C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00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1AF8A-5771-1640-B917-CB222F2B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96E245-8F10-0247-9FB9-28B12D5FB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65268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9F067-4842-A941-882F-512624B037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978F45-2482-A148-AB65-302729C72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773BA-1C09-1340-8C73-57F2BB7D3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1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06EEF-05BA-C941-A1E1-CEA046B546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6F19D-88F4-FC4E-B4A7-A485714B8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B6761B-7304-A642-8458-999E6E395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65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5FE0-EF47-984E-8032-C298382291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17919F-CE05-6D49-A9DA-3EF66AC4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43160D-9C02-E945-AE30-2E4247355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44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7D35-0E6F-124A-B00A-855EFF47BC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2580C-F694-6A47-A018-9D2A2292E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50D1A-0C8A-9947-9D72-0F9488546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01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8BC3-FE88-484A-BDC9-FFD85B10B3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856A05-4345-874E-9262-C75DB16281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93DB57-F1E9-8B4C-9B7F-683467A87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45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06DD-A9D8-804B-A948-160ACCF702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156B5-B808-E94D-A7EF-FCA7B2EA6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A4916-51BE-514B-8449-B27AC4E94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82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0B11-153E-C94F-A501-A2DEC7D9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B2F900-E7D4-AC47-BD1A-1D625FADE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087152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EFB48-0F2B-9F4F-BAF2-328497A5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591F0-55F3-5C46-9064-FB8427258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6F9E7-F678-8941-8D86-28AC186BA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2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C0F0A-0992-FD49-A865-6873FE7EC0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343A9-93AB-004A-B965-D128FB55BA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515AD8-3E6E-034D-9F95-EAD92A243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83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0A8D-C6D0-1D42-BA0D-0BC2529B39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42338-0D87-524C-B45E-FA2544DC02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BAD615-7F6B-C748-9665-89EE6ABDB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22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ED28F-00F2-754A-8279-2436A74C3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1BCF81-D276-454C-A01A-B649AA95E4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725659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151C-D60B-3241-90B2-228CC9263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7E186D-F7BF-2B41-97B8-B022442F4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4267650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0</Words>
  <Application>Microsoft Macintosh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Hitz</dc:creator>
  <cp:lastModifiedBy>Sarah Hitz</cp:lastModifiedBy>
  <cp:revision>4</cp:revision>
  <dcterms:created xsi:type="dcterms:W3CDTF">2019-09-18T12:37:30Z</dcterms:created>
  <dcterms:modified xsi:type="dcterms:W3CDTF">2019-09-18T14:20:06Z</dcterms:modified>
</cp:coreProperties>
</file>